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2"/>
  </p:notesMasterIdLst>
  <p:handoutMasterIdLst>
    <p:handoutMasterId r:id="rId43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1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48" r:id="rId35"/>
    <p:sldId id="350" r:id="rId36"/>
    <p:sldId id="382" r:id="rId37"/>
    <p:sldId id="383" r:id="rId38"/>
    <p:sldId id="361" r:id="rId39"/>
    <p:sldId id="351" r:id="rId40"/>
    <p:sldId id="324" r:id="rId4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/>
    <p:restoredTop sz="91971"/>
  </p:normalViewPr>
  <p:slideViewPr>
    <p:cSldViewPr snapToGrid="0" snapToObjects="1" showGuides="1">
      <p:cViewPr varScale="1">
        <p:scale>
          <a:sx n="114" d="100"/>
          <a:sy n="114" d="100"/>
        </p:scale>
        <p:origin x="1168" y="17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10.1851851852</c:v>
                </c:pt>
                <c:pt idx="1">
                  <c:v>7.40740740741</c:v>
                </c:pt>
                <c:pt idx="2">
                  <c:v>8.333333333330001</c:v>
                </c:pt>
                <c:pt idx="3">
                  <c:v>9.25925925926</c:v>
                </c:pt>
                <c:pt idx="4">
                  <c:v>9.25925925926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87F-449F-91A8-09168A951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7993136"/>
        <c:axId val="-2097989728"/>
      </c:barChart>
      <c:catAx>
        <c:axId val="-20979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7989728"/>
        <c:crosses val="autoZero"/>
        <c:auto val="1"/>
        <c:lblAlgn val="ctr"/>
        <c:lblOffset val="100"/>
        <c:noMultiLvlLbl val="0"/>
      </c:catAx>
      <c:valAx>
        <c:axId val="-209798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.0000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799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Consumption</a:t>
            </a:r>
            <a:r>
              <a:rPr lang="en-US" baseline="0"/>
              <a:t> Nucleo + Sensors</a:t>
            </a:r>
            <a:r>
              <a:rPr lang="en-US"/>
              <a:t>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(mA) (Sensors)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Sheet1!$A$2:$A$52</c:f>
              <c:numCache>
                <c:formatCode>General</c:formatCode>
                <c:ptCount val="51"/>
                <c:pt idx="0">
                  <c:v>50.0</c:v>
                </c:pt>
                <c:pt idx="1">
                  <c:v>50.5</c:v>
                </c:pt>
                <c:pt idx="2">
                  <c:v>51.0</c:v>
                </c:pt>
                <c:pt idx="3">
                  <c:v>51.5</c:v>
                </c:pt>
                <c:pt idx="4">
                  <c:v>52.0</c:v>
                </c:pt>
                <c:pt idx="5">
                  <c:v>52.5</c:v>
                </c:pt>
                <c:pt idx="6">
                  <c:v>53.0</c:v>
                </c:pt>
                <c:pt idx="7">
                  <c:v>53.5</c:v>
                </c:pt>
                <c:pt idx="8">
                  <c:v>54.0</c:v>
                </c:pt>
                <c:pt idx="9">
                  <c:v>54.5</c:v>
                </c:pt>
                <c:pt idx="10">
                  <c:v>55.0</c:v>
                </c:pt>
                <c:pt idx="11">
                  <c:v>55.5</c:v>
                </c:pt>
                <c:pt idx="12">
                  <c:v>56.0</c:v>
                </c:pt>
                <c:pt idx="13">
                  <c:v>56.5</c:v>
                </c:pt>
                <c:pt idx="14">
                  <c:v>57.0</c:v>
                </c:pt>
                <c:pt idx="15">
                  <c:v>57.5</c:v>
                </c:pt>
                <c:pt idx="16">
                  <c:v>58.0</c:v>
                </c:pt>
                <c:pt idx="17">
                  <c:v>58.5</c:v>
                </c:pt>
                <c:pt idx="18">
                  <c:v>59.0</c:v>
                </c:pt>
                <c:pt idx="19">
                  <c:v>59.5</c:v>
                </c:pt>
                <c:pt idx="20">
                  <c:v>60.0</c:v>
                </c:pt>
                <c:pt idx="21">
                  <c:v>60.5</c:v>
                </c:pt>
                <c:pt idx="22">
                  <c:v>61.0</c:v>
                </c:pt>
                <c:pt idx="23">
                  <c:v>61.5</c:v>
                </c:pt>
                <c:pt idx="24">
                  <c:v>62.0</c:v>
                </c:pt>
                <c:pt idx="25">
                  <c:v>62.5</c:v>
                </c:pt>
                <c:pt idx="26">
                  <c:v>63.0</c:v>
                </c:pt>
                <c:pt idx="27">
                  <c:v>63.5</c:v>
                </c:pt>
                <c:pt idx="28">
                  <c:v>64.0</c:v>
                </c:pt>
                <c:pt idx="29">
                  <c:v>64.5</c:v>
                </c:pt>
                <c:pt idx="30">
                  <c:v>65.0</c:v>
                </c:pt>
                <c:pt idx="31">
                  <c:v>65.5</c:v>
                </c:pt>
                <c:pt idx="32">
                  <c:v>66.0</c:v>
                </c:pt>
                <c:pt idx="33">
                  <c:v>66.5</c:v>
                </c:pt>
                <c:pt idx="34">
                  <c:v>67.0</c:v>
                </c:pt>
                <c:pt idx="35">
                  <c:v>67.5</c:v>
                </c:pt>
                <c:pt idx="36">
                  <c:v>68.0</c:v>
                </c:pt>
                <c:pt idx="37">
                  <c:v>68.5</c:v>
                </c:pt>
                <c:pt idx="38">
                  <c:v>69.0</c:v>
                </c:pt>
                <c:pt idx="39">
                  <c:v>69.5</c:v>
                </c:pt>
                <c:pt idx="40">
                  <c:v>70.0</c:v>
                </c:pt>
                <c:pt idx="41">
                  <c:v>70.5</c:v>
                </c:pt>
                <c:pt idx="42">
                  <c:v>71.0</c:v>
                </c:pt>
                <c:pt idx="43">
                  <c:v>71.5</c:v>
                </c:pt>
                <c:pt idx="44">
                  <c:v>72.0</c:v>
                </c:pt>
                <c:pt idx="45">
                  <c:v>72.5</c:v>
                </c:pt>
                <c:pt idx="46">
                  <c:v>73.0</c:v>
                </c:pt>
                <c:pt idx="47">
                  <c:v>73.5</c:v>
                </c:pt>
                <c:pt idx="48">
                  <c:v>74.0</c:v>
                </c:pt>
                <c:pt idx="49">
                  <c:v>74.5</c:v>
                </c:pt>
                <c:pt idx="50">
                  <c:v>75.0</c:v>
                </c:pt>
              </c:numCache>
            </c:numRef>
          </c:xVal>
          <c:yVal>
            <c:numRef>
              <c:f>Sheet1!$B$2:$B$52</c:f>
              <c:numCache>
                <c:formatCode>General</c:formatCode>
                <c:ptCount val="51"/>
                <c:pt idx="0">
                  <c:v>14.0</c:v>
                </c:pt>
                <c:pt idx="1">
                  <c:v>14.0</c:v>
                </c:pt>
                <c:pt idx="2">
                  <c:v>14.0</c:v>
                </c:pt>
                <c:pt idx="3">
                  <c:v>14.0</c:v>
                </c:pt>
                <c:pt idx="4">
                  <c:v>14.0</c:v>
                </c:pt>
                <c:pt idx="5">
                  <c:v>14.0</c:v>
                </c:pt>
                <c:pt idx="6">
                  <c:v>14.0</c:v>
                </c:pt>
                <c:pt idx="7">
                  <c:v>14.0</c:v>
                </c:pt>
                <c:pt idx="8">
                  <c:v>14.0</c:v>
                </c:pt>
                <c:pt idx="9">
                  <c:v>14.0</c:v>
                </c:pt>
                <c:pt idx="10">
                  <c:v>14.0</c:v>
                </c:pt>
                <c:pt idx="11">
                  <c:v>14.0</c:v>
                </c:pt>
                <c:pt idx="12">
                  <c:v>14.0</c:v>
                </c:pt>
                <c:pt idx="13">
                  <c:v>14.0</c:v>
                </c:pt>
                <c:pt idx="14">
                  <c:v>14.0</c:v>
                </c:pt>
                <c:pt idx="15">
                  <c:v>14.0</c:v>
                </c:pt>
                <c:pt idx="16">
                  <c:v>14.0</c:v>
                </c:pt>
                <c:pt idx="17">
                  <c:v>16.4</c:v>
                </c:pt>
                <c:pt idx="18">
                  <c:v>14.0</c:v>
                </c:pt>
                <c:pt idx="19">
                  <c:v>14.0</c:v>
                </c:pt>
                <c:pt idx="20">
                  <c:v>14.0</c:v>
                </c:pt>
                <c:pt idx="21">
                  <c:v>16.2</c:v>
                </c:pt>
                <c:pt idx="22">
                  <c:v>14.2</c:v>
                </c:pt>
                <c:pt idx="23">
                  <c:v>14.0</c:v>
                </c:pt>
                <c:pt idx="24">
                  <c:v>14.0</c:v>
                </c:pt>
                <c:pt idx="25">
                  <c:v>14.0</c:v>
                </c:pt>
                <c:pt idx="26">
                  <c:v>14.2</c:v>
                </c:pt>
                <c:pt idx="27">
                  <c:v>16.3</c:v>
                </c:pt>
                <c:pt idx="28">
                  <c:v>14.0</c:v>
                </c:pt>
                <c:pt idx="29">
                  <c:v>14.0</c:v>
                </c:pt>
                <c:pt idx="30">
                  <c:v>16.1</c:v>
                </c:pt>
                <c:pt idx="31">
                  <c:v>14.0</c:v>
                </c:pt>
                <c:pt idx="32">
                  <c:v>14.0</c:v>
                </c:pt>
                <c:pt idx="33">
                  <c:v>14.0</c:v>
                </c:pt>
                <c:pt idx="34">
                  <c:v>14.0</c:v>
                </c:pt>
                <c:pt idx="35">
                  <c:v>15.4</c:v>
                </c:pt>
                <c:pt idx="36">
                  <c:v>14.0</c:v>
                </c:pt>
                <c:pt idx="37">
                  <c:v>14.0</c:v>
                </c:pt>
                <c:pt idx="38">
                  <c:v>14.0</c:v>
                </c:pt>
                <c:pt idx="39">
                  <c:v>14.0</c:v>
                </c:pt>
                <c:pt idx="40">
                  <c:v>14.0</c:v>
                </c:pt>
                <c:pt idx="41">
                  <c:v>14.0</c:v>
                </c:pt>
                <c:pt idx="42">
                  <c:v>14.0</c:v>
                </c:pt>
                <c:pt idx="43">
                  <c:v>14.0</c:v>
                </c:pt>
                <c:pt idx="44">
                  <c:v>14.0</c:v>
                </c:pt>
                <c:pt idx="45">
                  <c:v>14.0</c:v>
                </c:pt>
                <c:pt idx="46">
                  <c:v>14.0</c:v>
                </c:pt>
                <c:pt idx="47">
                  <c:v>14.0</c:v>
                </c:pt>
                <c:pt idx="48">
                  <c:v>14.0</c:v>
                </c:pt>
                <c:pt idx="49">
                  <c:v>14.0</c:v>
                </c:pt>
                <c:pt idx="50">
                  <c:v>14.0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0C8-4725-8B80-BCE0E272A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7095136"/>
        <c:axId val="-2097089072"/>
      </c:scatterChart>
      <c:valAx>
        <c:axId val="-2097095136"/>
        <c:scaling>
          <c:orientation val="minMax"/>
          <c:max val="75.0"/>
          <c:min val="5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(s)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7089072"/>
        <c:crosses val="autoZero"/>
        <c:crossBetween val="midCat"/>
      </c:valAx>
      <c:valAx>
        <c:axId val="-209708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</a:t>
                </a:r>
                <a:r>
                  <a:rPr lang="en-US" baseline="0"/>
                  <a:t> (mA)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7095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en-US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en-US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en-US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en-US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en-US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en-US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en-US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en-US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en-US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if connection between </a:t>
            </a:r>
            <a:r>
              <a:rPr lang="en-US" baseline="0" dirty="0" err="1"/>
              <a:t>lora</a:t>
            </a:r>
            <a:r>
              <a:rPr lang="en-US" baseline="0" dirty="0"/>
              <a:t>-module and </a:t>
            </a:r>
            <a:r>
              <a:rPr lang="en-US" baseline="0" dirty="0" err="1"/>
              <a:t>nucleo</a:t>
            </a:r>
            <a:r>
              <a:rPr lang="en-US" baseline="0" dirty="0"/>
              <a:t> board</a:t>
            </a:r>
            <a:endParaRPr lang="en-US" dirty="0"/>
          </a:p>
          <a:p>
            <a:r>
              <a:rPr lang="en-US" dirty="0"/>
              <a:t>NJS = network join status, </a:t>
            </a:r>
            <a:r>
              <a:rPr lang="en-US" dirty="0" err="1"/>
              <a:t>zien</a:t>
            </a:r>
            <a:r>
              <a:rPr lang="en-US" dirty="0"/>
              <a:t> of </a:t>
            </a:r>
            <a:r>
              <a:rPr lang="en-US" dirty="0" err="1"/>
              <a:t>lora</a:t>
            </a:r>
            <a:r>
              <a:rPr lang="en-US" baseline="0" dirty="0"/>
              <a:t> </a:t>
            </a:r>
            <a:r>
              <a:rPr lang="en-US" baseline="0" dirty="0" err="1"/>
              <a:t>nw</a:t>
            </a:r>
            <a:r>
              <a:rPr lang="en-US" baseline="0" dirty="0"/>
              <a:t> joined</a:t>
            </a:r>
          </a:p>
          <a:p>
            <a:r>
              <a:rPr lang="en-US" baseline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xmlns="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xmlns="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xmlns="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xmlns="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xmlns="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xmlns="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xmlns="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xmlns="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xmlns="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Usage of the accelerometer and magnetometer data</a:t>
            </a:r>
          </a:p>
          <a:p>
            <a:r>
              <a:rPr lang="nl-BE" dirty="0"/>
              <a:t>Algorithm based on the DT0058 Design tip by ST</a:t>
            </a:r>
          </a:p>
          <a:p>
            <a:r>
              <a:rPr lang="nl-BE" dirty="0"/>
              <a:t>Gives the direction indoor where the person is heading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2" descr="Afbeeldingsresultaat voor ecompass">
            <a:extLst>
              <a:ext uri="{FF2B5EF4-FFF2-40B4-BE49-F238E27FC236}">
                <a16:creationId xmlns:a16="http://schemas.microsoft.com/office/drawing/2014/main" xmlns="" id="{B540F787-8625-4BD3-8179-46041AF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38" y="2571750"/>
            <a:ext cx="2105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 for the LSM303AGR and LPS22HB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Drivers written for the LSM303AGR and the LPS22HB</a:t>
            </a:r>
          </a:p>
          <a:p>
            <a:r>
              <a:rPr lang="en-US" dirty="0"/>
              <a:t>Calibration (hard ironing) applied in the LSM303AGR driver</a:t>
            </a:r>
          </a:p>
          <a:p>
            <a:r>
              <a:rPr lang="en-US" dirty="0"/>
              <a:t>No configuration needed, sensors are </a:t>
            </a:r>
            <a:r>
              <a:rPr lang="en-US" dirty="0" err="1"/>
              <a:t>init</a:t>
            </a:r>
            <a:r>
              <a:rPr lang="en-US" dirty="0"/>
              <a:t> in lowest power possible</a:t>
            </a:r>
          </a:p>
          <a:p>
            <a:r>
              <a:rPr lang="en-US" dirty="0"/>
              <a:t>Ability to put the sensors in sleep and wake them up for a single shot measurement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1404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xmlns="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5" name="Grafiek 4"/>
          <p:cNvGraphicFramePr/>
          <p:nvPr>
            <p:extLst>
              <p:ext uri="{D42A27DB-BD31-4B8C-83A1-F6EECF244321}">
                <p14:modId xmlns:p14="http://schemas.microsoft.com/office/powerpoint/2010/main" val="618508345"/>
              </p:ext>
            </p:extLst>
          </p:nvPr>
        </p:nvGraphicFramePr>
        <p:xfrm>
          <a:off x="1524000" y="868680"/>
          <a:ext cx="6096000" cy="373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Small circuits to switch the pheripherals on and off: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Buzzer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Lora and Dash7</a:t>
            </a:r>
          </a:p>
          <a:p>
            <a:r>
              <a:rPr lang="nl-BE" dirty="0"/>
              <a:t>Sensors are init in sleep mode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Only wake up on certain times, pushing data and go back to sleep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5B3105C-C3B0-4ABA-8527-FF3E588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08" y="1163402"/>
            <a:ext cx="1974850" cy="25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SENSORS)</a:t>
            </a:r>
            <a:endParaRPr lang="nl-BE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xmlns="" id="{F5673A6D-D8FF-4924-AF72-EF5F9BC74908}"/>
              </a:ext>
            </a:extLst>
          </p:cNvPr>
          <p:cNvSpPr/>
          <p:nvPr/>
        </p:nvSpPr>
        <p:spPr>
          <a:xfrm rot="16200000">
            <a:off x="1716631" y="2755060"/>
            <a:ext cx="601006" cy="2111605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xmlns="" id="{638589D1-B617-4EA0-BE4C-CA943FBC7AA4}"/>
              </a:ext>
            </a:extLst>
          </p:cNvPr>
          <p:cNvSpPr/>
          <p:nvPr/>
        </p:nvSpPr>
        <p:spPr>
          <a:xfrm rot="16200000">
            <a:off x="3573427" y="3226446"/>
            <a:ext cx="601006" cy="1168833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xmlns="" id="{F59B158B-D55B-4122-8BE4-760E402A09CA}"/>
              </a:ext>
            </a:extLst>
          </p:cNvPr>
          <p:cNvSpPr/>
          <p:nvPr/>
        </p:nvSpPr>
        <p:spPr>
          <a:xfrm rot="16200000">
            <a:off x="5411503" y="2957061"/>
            <a:ext cx="601006" cy="1707604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4270937B-CD0E-496B-B70E-D0E424BA2F0A}"/>
              </a:ext>
            </a:extLst>
          </p:cNvPr>
          <p:cNvSpPr/>
          <p:nvPr/>
        </p:nvSpPr>
        <p:spPr>
          <a:xfrm rot="16200000">
            <a:off x="7398432" y="2847059"/>
            <a:ext cx="601006" cy="1927610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865A58-E6CD-47BA-8774-1233673BA2AC}"/>
              </a:ext>
            </a:extLst>
          </p:cNvPr>
          <p:cNvSpPr txBox="1"/>
          <p:nvPr/>
        </p:nvSpPr>
        <p:spPr>
          <a:xfrm>
            <a:off x="1611773" y="4111367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5FE53-9F63-4012-9FEE-0D672203E0B6}"/>
              </a:ext>
            </a:extLst>
          </p:cNvPr>
          <p:cNvSpPr txBox="1"/>
          <p:nvPr/>
        </p:nvSpPr>
        <p:spPr>
          <a:xfrm>
            <a:off x="3493056" y="4161292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3FAA6C-8205-46E4-8D8B-12C546CD6E19}"/>
              </a:ext>
            </a:extLst>
          </p:cNvPr>
          <p:cNvSpPr txBox="1"/>
          <p:nvPr/>
        </p:nvSpPr>
        <p:spPr>
          <a:xfrm>
            <a:off x="5219595" y="4161292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22199B-92D0-4B6F-8F2B-6501EFEE361A}"/>
              </a:ext>
            </a:extLst>
          </p:cNvPr>
          <p:cNvSpPr txBox="1"/>
          <p:nvPr/>
        </p:nvSpPr>
        <p:spPr>
          <a:xfrm>
            <a:off x="7334091" y="4162292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xmlns="" id="{A4BEB066-4242-4488-BF82-CBAC003712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344127"/>
              </p:ext>
            </p:extLst>
          </p:nvPr>
        </p:nvGraphicFramePr>
        <p:xfrm>
          <a:off x="81609" y="1259334"/>
          <a:ext cx="8753475" cy="2987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 + DASH7)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4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Watchdog timer</a:t>
            </a:r>
          </a:p>
          <a:p>
            <a:pPr lvl="1"/>
            <a:r>
              <a:rPr lang="en-US" dirty="0" smtClean="0"/>
              <a:t>Starts when main </a:t>
            </a:r>
            <a:r>
              <a:rPr lang="en-US" dirty="0" err="1" smtClean="0"/>
              <a:t>Nucleo</a:t>
            </a:r>
            <a:r>
              <a:rPr lang="en-US" dirty="0" smtClean="0"/>
              <a:t> board initializes</a:t>
            </a:r>
          </a:p>
          <a:p>
            <a:pPr lvl="1"/>
            <a:r>
              <a:rPr lang="en-US" dirty="0" smtClean="0"/>
              <a:t>If no reset within window; </a:t>
            </a:r>
            <a:r>
              <a:rPr lang="en-US" smtClean="0"/>
              <a:t>MCU reset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Buzzer</a:t>
            </a:r>
          </a:p>
          <a:p>
            <a:pPr lvl="1"/>
            <a:r>
              <a:rPr lang="en-US" dirty="0" smtClean="0"/>
              <a:t>Goes off when in alarm state</a:t>
            </a:r>
            <a:endParaRPr lang="en-US" dirty="0"/>
          </a:p>
          <a:p>
            <a:pPr lvl="1"/>
            <a:r>
              <a:rPr lang="en-US" dirty="0" smtClean="0"/>
              <a:t>While waiting for GPS coordinates</a:t>
            </a:r>
          </a:p>
        </p:txBody>
      </p:sp>
    </p:spTree>
    <p:extLst>
      <p:ext uri="{BB962C8B-B14F-4D97-AF65-F5344CB8AC3E}">
        <p14:creationId xmlns:p14="http://schemas.microsoft.com/office/powerpoint/2010/main" val="18354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Outdoor 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location</a:t>
            </a:r>
          </a:p>
          <a:p>
            <a:pPr lvl="1"/>
            <a:endParaRPr lang="nl-BE" dirty="0"/>
          </a:p>
          <a:p>
            <a:r>
              <a:rPr lang="nl-BE" dirty="0"/>
              <a:t>Put main module in sleep mode to reduce power consumption</a:t>
            </a:r>
          </a:p>
          <a:p>
            <a:r>
              <a:rPr lang="en-US" dirty="0"/>
              <a:t>System working on </a:t>
            </a:r>
            <a:r>
              <a:rPr lang="en-US"/>
              <a:t>3.3V instead of 5V</a:t>
            </a:r>
            <a:endParaRPr lang="nl-BE" dirty="0"/>
          </a:p>
          <a:p>
            <a:r>
              <a:rPr lang="nl-BE" dirty="0"/>
              <a:t>More measurements per point for kNN improvements</a:t>
            </a:r>
          </a:p>
          <a:p>
            <a:r>
              <a:rPr lang="nl-BE" dirty="0"/>
              <a:t>GPS hot start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Command: void 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836</Words>
  <Application>Microsoft Macintosh PowerPoint</Application>
  <PresentationFormat>On-screen Show (16:9)</PresentationFormat>
  <Paragraphs>284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Energy consumption</vt:lpstr>
      <vt:lpstr>Energy Consumption</vt:lpstr>
      <vt:lpstr>Energy Consumption</vt:lpstr>
      <vt:lpstr>Extras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Kevin Van de Mieroop</cp:lastModifiedBy>
  <cp:revision>253</cp:revision>
  <dcterms:created xsi:type="dcterms:W3CDTF">2015-04-29T12:04:28Z</dcterms:created>
  <dcterms:modified xsi:type="dcterms:W3CDTF">2018-01-14T22:55:26Z</dcterms:modified>
  <cp:category/>
</cp:coreProperties>
</file>